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5" r:id="rId4"/>
    <p:sldId id="294" r:id="rId5"/>
    <p:sldId id="296" r:id="rId6"/>
    <p:sldId id="297" r:id="rId7"/>
    <p:sldId id="298" r:id="rId8"/>
    <p:sldId id="299" r:id="rId9"/>
    <p:sldId id="300" r:id="rId10"/>
    <p:sldId id="302" r:id="rId11"/>
    <p:sldId id="303" r:id="rId12"/>
    <p:sldId id="304" r:id="rId13"/>
    <p:sldId id="306" r:id="rId14"/>
    <p:sldId id="309" r:id="rId15"/>
    <p:sldId id="305" r:id="rId16"/>
    <p:sldId id="307" r:id="rId17"/>
    <p:sldId id="308" r:id="rId18"/>
    <p:sldId id="311" r:id="rId19"/>
    <p:sldId id="314" r:id="rId20"/>
    <p:sldId id="315" r:id="rId21"/>
    <p:sldId id="316" r:id="rId22"/>
    <p:sldId id="310" r:id="rId23"/>
    <p:sldId id="312" r:id="rId24"/>
    <p:sldId id="318" r:id="rId25"/>
    <p:sldId id="319" r:id="rId26"/>
    <p:sldId id="320" r:id="rId27"/>
    <p:sldId id="321" r:id="rId28"/>
    <p:sldId id="332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22" r:id="rId38"/>
    <p:sldId id="335" r:id="rId39"/>
    <p:sldId id="336" r:id="rId40"/>
    <p:sldId id="337" r:id="rId41"/>
    <p:sldId id="339" r:id="rId42"/>
    <p:sldId id="338" r:id="rId43"/>
    <p:sldId id="340" r:id="rId44"/>
    <p:sldId id="341" r:id="rId45"/>
    <p:sldId id="342" r:id="rId46"/>
    <p:sldId id="343" r:id="rId47"/>
    <p:sldId id="344" r:id="rId48"/>
    <p:sldId id="346" r:id="rId49"/>
    <p:sldId id="347" r:id="rId50"/>
    <p:sldId id="345" r:id="rId51"/>
    <p:sldId id="348" r:id="rId52"/>
    <p:sldId id="349" r:id="rId53"/>
    <p:sldId id="350" r:id="rId54"/>
    <p:sldId id="351" r:id="rId55"/>
    <p:sldId id="352" r:id="rId56"/>
    <p:sldId id="353" r:id="rId57"/>
    <p:sldId id="354" r:id="rId58"/>
    <p:sldId id="355" r:id="rId59"/>
    <p:sldId id="356" r:id="rId60"/>
    <p:sldId id="357" r:id="rId61"/>
    <p:sldId id="259" r:id="rId62"/>
    <p:sldId id="266" r:id="rId63"/>
    <p:sldId id="267" r:id="rId64"/>
    <p:sldId id="282" r:id="rId65"/>
    <p:sldId id="283" r:id="rId66"/>
    <p:sldId id="284" r:id="rId67"/>
    <p:sldId id="285" r:id="rId68"/>
    <p:sldId id="286" r:id="rId69"/>
    <p:sldId id="287" r:id="rId70"/>
    <p:sldId id="288" r:id="rId71"/>
    <p:sldId id="289" r:id="rId72"/>
    <p:sldId id="290" r:id="rId73"/>
    <p:sldId id="291" r:id="rId74"/>
    <p:sldId id="292" r:id="rId75"/>
    <p:sldId id="263" r:id="rId76"/>
    <p:sldId id="264" r:id="rId77"/>
    <p:sldId id="265" r:id="rId78"/>
    <p:sldId id="268" r:id="rId79"/>
    <p:sldId id="269" r:id="rId80"/>
    <p:sldId id="270" r:id="rId81"/>
    <p:sldId id="271" r:id="rId82"/>
    <p:sldId id="272" r:id="rId83"/>
    <p:sldId id="273" r:id="rId84"/>
    <p:sldId id="257" r:id="rId85"/>
    <p:sldId id="260" r:id="rId86"/>
    <p:sldId id="261" r:id="rId87"/>
    <p:sldId id="262" r:id="rId88"/>
    <p:sldId id="274" r:id="rId89"/>
    <p:sldId id="275" r:id="rId90"/>
    <p:sldId id="276" r:id="rId91"/>
    <p:sldId id="277" r:id="rId92"/>
    <p:sldId id="278" r:id="rId93"/>
    <p:sldId id="279" r:id="rId94"/>
    <p:sldId id="280" r:id="rId95"/>
    <p:sldId id="281" r:id="rId96"/>
    <p:sldId id="293" r:id="rId9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1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7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5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7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7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8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5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9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E7230-19EE-46DB-AA66-0E1637A52565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7B381-57E7-4392-BE1D-01A819EE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35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458200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Alabama Hydrangea Society Tours</a:t>
            </a:r>
            <a:br>
              <a:rPr lang="en-US" dirty="0" smtClean="0"/>
            </a:br>
            <a:r>
              <a:rPr lang="en-US" dirty="0" smtClean="0"/>
              <a:t>May and June 2017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3048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Photos by by Sandi </a:t>
            </a:r>
            <a:r>
              <a:rPr lang="en-US" sz="3600" dirty="0" err="1" smtClean="0"/>
              <a:t>Falkenhagen</a:t>
            </a:r>
            <a:r>
              <a:rPr lang="en-US" sz="3600" dirty="0" smtClean="0"/>
              <a:t>, Sydney Ellis, Teresa </a:t>
            </a:r>
            <a:r>
              <a:rPr lang="en-US" sz="3600" dirty="0" err="1" smtClean="0"/>
              <a:t>Boody</a:t>
            </a:r>
            <a:r>
              <a:rPr lang="en-US" sz="3600" dirty="0" smtClean="0"/>
              <a:t>, Jennifer Gregory, David Doggett and from </a:t>
            </a:r>
            <a:r>
              <a:rPr lang="en-US" sz="3600" i="1" dirty="0" smtClean="0"/>
              <a:t>Southern Living</a:t>
            </a:r>
            <a:r>
              <a:rPr lang="en-US" sz="3600" dirty="0" smtClean="0"/>
              <a:t> magazine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6724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dirty="0" smtClean="0"/>
              <a:t>Jim Scott’s Garden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May 10, 2017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Alabama Hydrangea Society Tour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0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826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3048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Photos from </a:t>
            </a:r>
            <a:r>
              <a:rPr lang="en-US" sz="3600" i="1" dirty="0" smtClean="0"/>
              <a:t>Southern Living </a:t>
            </a:r>
            <a:r>
              <a:rPr lang="en-US" sz="3600" dirty="0" smtClean="0"/>
              <a:t>magazine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924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1537"/>
            <a:ext cx="4417641" cy="66264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" b="1111"/>
          <a:stretch/>
        </p:blipFill>
        <p:spPr>
          <a:xfrm>
            <a:off x="4572001" y="217714"/>
            <a:ext cx="4572000" cy="664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5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0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/>
          <a:stretch/>
        </p:blipFill>
        <p:spPr>
          <a:xfrm>
            <a:off x="-4" y="0"/>
            <a:ext cx="44196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/>
          <a:stretch/>
        </p:blipFill>
        <p:spPr>
          <a:xfrm>
            <a:off x="4669970" y="0"/>
            <a:ext cx="4452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24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"/>
          <a:stretch/>
        </p:blipFill>
        <p:spPr>
          <a:xfrm>
            <a:off x="-2" y="0"/>
            <a:ext cx="440871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115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84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" y="0"/>
            <a:ext cx="457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8" r="476"/>
          <a:stretch/>
        </p:blipFill>
        <p:spPr>
          <a:xfrm>
            <a:off x="4876800" y="0"/>
            <a:ext cx="4256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85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6"/>
          <a:stretch/>
        </p:blipFill>
        <p:spPr>
          <a:xfrm>
            <a:off x="10878" y="0"/>
            <a:ext cx="4321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78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8" b="3393"/>
          <a:stretch/>
        </p:blipFill>
        <p:spPr>
          <a:xfrm>
            <a:off x="508000" y="326560"/>
            <a:ext cx="8128000" cy="54972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5136" y="5823845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The AHS Group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56032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93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75803" y="1376874"/>
            <a:ext cx="6245475" cy="46841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48"/>
          <a:stretch/>
        </p:blipFill>
        <p:spPr>
          <a:xfrm rot="5400000">
            <a:off x="-987904" y="1584101"/>
            <a:ext cx="6245475" cy="42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20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3" b="10156"/>
          <a:stretch/>
        </p:blipFill>
        <p:spPr>
          <a:xfrm rot="5400000">
            <a:off x="-1268634" y="1409267"/>
            <a:ext cx="6717355" cy="41801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"/>
          <a:stretch/>
        </p:blipFill>
        <p:spPr>
          <a:xfrm rot="5400000">
            <a:off x="3336034" y="1055914"/>
            <a:ext cx="6717355" cy="48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49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37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67"/>
          <a:stretch/>
        </p:blipFill>
        <p:spPr>
          <a:xfrm rot="5400000">
            <a:off x="-1026968" y="1108166"/>
            <a:ext cx="6717355" cy="46416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" b="10763"/>
          <a:stretch/>
        </p:blipFill>
        <p:spPr>
          <a:xfrm rot="5400000">
            <a:off x="3629947" y="1301280"/>
            <a:ext cx="6717355" cy="428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0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04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85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Landscape Design Tip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Feature Natural Elements Such as Rocks, Water, Lake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7316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4" b="2809"/>
          <a:stretch/>
        </p:blipFill>
        <p:spPr>
          <a:xfrm rot="5400000">
            <a:off x="-1116225" y="1268623"/>
            <a:ext cx="6717355" cy="44413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 rot="5400000">
            <a:off x="3644075" y="1358946"/>
            <a:ext cx="6717355" cy="426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48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3"/>
          <a:stretch/>
        </p:blipFill>
        <p:spPr>
          <a:xfrm rot="5400000">
            <a:off x="-1019296" y="1154923"/>
            <a:ext cx="6717355" cy="4657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6" b="4281"/>
          <a:stretch/>
        </p:blipFill>
        <p:spPr>
          <a:xfrm rot="5400000">
            <a:off x="3700725" y="1425594"/>
            <a:ext cx="6717355" cy="41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1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28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15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08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6"/>
          <a:stretch/>
        </p:blipFill>
        <p:spPr>
          <a:xfrm rot="5400000">
            <a:off x="-986635" y="1128145"/>
            <a:ext cx="6717355" cy="47223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9"/>
          <a:stretch/>
        </p:blipFill>
        <p:spPr>
          <a:xfrm rot="5400000">
            <a:off x="3555394" y="1260969"/>
            <a:ext cx="6870023" cy="431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3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69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75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Landscape Design Tip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Gardens Should Have Focal Points and Objects of Interest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24414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82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26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" t="4812" r="8231" b="13636"/>
          <a:stretch/>
        </p:blipFill>
        <p:spPr>
          <a:xfrm>
            <a:off x="32659" y="239474"/>
            <a:ext cx="9067800" cy="661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35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" b="13916"/>
          <a:stretch/>
        </p:blipFill>
        <p:spPr>
          <a:xfrm rot="5400000">
            <a:off x="-1230521" y="1392936"/>
            <a:ext cx="6717355" cy="42127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1"/>
          <a:stretch/>
        </p:blipFill>
        <p:spPr>
          <a:xfrm rot="5400000">
            <a:off x="3475385" y="1184369"/>
            <a:ext cx="6717355" cy="459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590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16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5" t="4224" r="7800" b="11253"/>
          <a:stretch/>
        </p:blipFill>
        <p:spPr>
          <a:xfrm>
            <a:off x="1" y="-21772"/>
            <a:ext cx="9144000" cy="685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78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2402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0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2402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01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95"/>
          <a:stretch/>
        </p:blipFill>
        <p:spPr>
          <a:xfrm>
            <a:off x="101600" y="609614"/>
            <a:ext cx="8940800" cy="55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87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6" b="6786"/>
          <a:stretch/>
        </p:blipFill>
        <p:spPr>
          <a:xfrm rot="5400000">
            <a:off x="-1333945" y="1485903"/>
            <a:ext cx="6717355" cy="39950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 t="12707" r="1445" b="7563"/>
          <a:stretch/>
        </p:blipFill>
        <p:spPr>
          <a:xfrm rot="5400000">
            <a:off x="3266435" y="999930"/>
            <a:ext cx="6823994" cy="486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65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986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47584" y="846730"/>
            <a:ext cx="6870023" cy="5152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9" t="45367" r="1289"/>
          <a:stretch/>
        </p:blipFill>
        <p:spPr>
          <a:xfrm rot="5400000">
            <a:off x="3825856" y="1555788"/>
            <a:ext cx="6858272" cy="374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77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Landscape Design Tip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Good Design Should Lead the Gardener Forward (or at least lead the eye forward).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34676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712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896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" b="1728"/>
          <a:stretch/>
        </p:blipFill>
        <p:spPr>
          <a:xfrm rot="5400000">
            <a:off x="-1143407" y="1262309"/>
            <a:ext cx="6717355" cy="4474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2"/>
          <a:stretch/>
        </p:blipFill>
        <p:spPr>
          <a:xfrm rot="5400000">
            <a:off x="3514603" y="1225686"/>
            <a:ext cx="6717355" cy="45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98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8" b="5834"/>
          <a:stretch/>
        </p:blipFill>
        <p:spPr>
          <a:xfrm rot="5400000">
            <a:off x="-1235972" y="1376610"/>
            <a:ext cx="6717355" cy="42454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9" b="7218"/>
          <a:stretch/>
        </p:blipFill>
        <p:spPr>
          <a:xfrm rot="5400000">
            <a:off x="3657166" y="1333501"/>
            <a:ext cx="6717355" cy="425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01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252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416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Landscape Design Tip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Good Design Should Present Garden Vistas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307726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331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96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734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Landscape Design Tip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Good Design Should Include Cool Settings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840150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43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767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967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438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Landscape Design Tip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Good Design Should Include Places to Relax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45575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621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205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592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1" r="4178"/>
          <a:stretch/>
        </p:blipFill>
        <p:spPr>
          <a:xfrm rot="5400000">
            <a:off x="1195587" y="411830"/>
            <a:ext cx="675282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587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295400"/>
            <a:ext cx="8991600" cy="1470025"/>
          </a:xfrm>
        </p:spPr>
        <p:txBody>
          <a:bodyPr>
            <a:noAutofit/>
          </a:bodyPr>
          <a:lstStyle/>
          <a:p>
            <a:r>
              <a:rPr lang="en-US" sz="6600" dirty="0" smtClean="0"/>
              <a:t>Wendy White’s Garden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June 17, 2017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Alabama Hydrangea Society Tour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019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" t="8641" r="6631"/>
          <a:stretch/>
        </p:blipFill>
        <p:spPr>
          <a:xfrm>
            <a:off x="0" y="7843"/>
            <a:ext cx="9130422" cy="6053947"/>
          </a:xfrm>
        </p:spPr>
      </p:pic>
      <p:sp>
        <p:nvSpPr>
          <p:cNvPr id="5" name="TextBox 4"/>
          <p:cNvSpPr txBox="1"/>
          <p:nvPr/>
        </p:nvSpPr>
        <p:spPr>
          <a:xfrm>
            <a:off x="936180" y="5965362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The Tour Group with Our Host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28260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8" y="23817"/>
            <a:ext cx="9036084" cy="6024057"/>
          </a:xfrm>
        </p:spPr>
      </p:pic>
      <p:sp>
        <p:nvSpPr>
          <p:cNvPr id="5" name="TextBox 4"/>
          <p:cNvSpPr txBox="1"/>
          <p:nvPr/>
        </p:nvSpPr>
        <p:spPr>
          <a:xfrm>
            <a:off x="947068" y="6052448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Hillside Garden in Back of House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615384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1124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104793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H. </a:t>
            </a:r>
            <a:r>
              <a:rPr lang="en-US" sz="3600" i="1" dirty="0" err="1"/>
              <a:t>a</a:t>
            </a:r>
            <a:r>
              <a:rPr lang="en-US" sz="3600" i="1" dirty="0" err="1" smtClean="0"/>
              <a:t>rborescens</a:t>
            </a:r>
            <a:r>
              <a:rPr lang="en-US" sz="3600" dirty="0" smtClean="0"/>
              <a:t> ‘Annabelle’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40947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293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2896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653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79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659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2402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505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" r="11491"/>
          <a:stretch/>
        </p:blipFill>
        <p:spPr>
          <a:xfrm rot="5400000">
            <a:off x="1197429" y="391885"/>
            <a:ext cx="6749143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586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41516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218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/>
          <a:stretch/>
        </p:blipFill>
        <p:spPr>
          <a:xfrm>
            <a:off x="12" y="141516"/>
            <a:ext cx="9144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55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866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41516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406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6" t="29716" r="20514" b="29716"/>
          <a:stretch/>
        </p:blipFill>
        <p:spPr>
          <a:xfrm rot="5400000">
            <a:off x="3133596" y="974003"/>
            <a:ext cx="6870023" cy="49288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b="19640"/>
          <a:stretch/>
        </p:blipFill>
        <p:spPr>
          <a:xfrm rot="5400000">
            <a:off x="-1685058" y="1687255"/>
            <a:ext cx="6870023" cy="350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474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" r="27359" b="9419"/>
          <a:stretch/>
        </p:blipFill>
        <p:spPr>
          <a:xfrm rot="5400000">
            <a:off x="1523805" y="61338"/>
            <a:ext cx="6669677" cy="683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094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9" r="9030"/>
          <a:stretch/>
        </p:blipFill>
        <p:spPr>
          <a:xfrm rot="5400000">
            <a:off x="1148439" y="-5442"/>
            <a:ext cx="6847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344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225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" t="4625" r="22200"/>
          <a:stretch/>
        </p:blipFill>
        <p:spPr>
          <a:xfrm rot="5400000">
            <a:off x="1221972" y="236709"/>
            <a:ext cx="6847117" cy="639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5118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527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59"/>
          <a:stretch/>
        </p:blipFill>
        <p:spPr>
          <a:xfrm rot="5400000">
            <a:off x="1072236" y="386436"/>
            <a:ext cx="684712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694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9"/>
          <a:stretch/>
        </p:blipFill>
        <p:spPr>
          <a:xfrm rot="5400000">
            <a:off x="1174057" y="677353"/>
            <a:ext cx="6795887" cy="55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640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3" y="909992"/>
            <a:ext cx="6717355" cy="50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114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533400"/>
            <a:ext cx="396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Hydrangea </a:t>
            </a:r>
            <a:r>
              <a:rPr lang="en-US" dirty="0" err="1" smtClean="0"/>
              <a:t>serrata</a:t>
            </a:r>
            <a:r>
              <a:rPr lang="en-US" dirty="0" smtClean="0"/>
              <a:t> ‘Fuji no </a:t>
            </a:r>
            <a:r>
              <a:rPr lang="en-US" dirty="0" err="1" smtClean="0"/>
              <a:t>taki</a:t>
            </a:r>
            <a:r>
              <a:rPr lang="en-US" dirty="0" smtClean="0"/>
              <a:t>’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27454" y="941689"/>
            <a:ext cx="6638079" cy="4978559"/>
          </a:xfrm>
        </p:spPr>
      </p:pic>
    </p:spTree>
    <p:extLst>
      <p:ext uri="{BB962C8B-B14F-4D97-AF65-F5344CB8AC3E}">
        <p14:creationId xmlns:p14="http://schemas.microsoft.com/office/powerpoint/2010/main" val="11176443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533400"/>
            <a:ext cx="396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Hydrangea mac. Endless Summer</a:t>
            </a:r>
            <a:br>
              <a:rPr lang="en-US" dirty="0" smtClean="0"/>
            </a:br>
            <a:r>
              <a:rPr lang="en-US" dirty="0" smtClean="0"/>
              <a:t>‘Blushing Bride’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16574" y="985229"/>
            <a:ext cx="6638079" cy="4978559"/>
          </a:xfrm>
        </p:spPr>
      </p:pic>
    </p:spTree>
    <p:extLst>
      <p:ext uri="{BB962C8B-B14F-4D97-AF65-F5344CB8AC3E}">
        <p14:creationId xmlns:p14="http://schemas.microsoft.com/office/powerpoint/2010/main" val="13083303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59" b="23090"/>
          <a:stretch/>
        </p:blipFill>
        <p:spPr>
          <a:xfrm rot="5400000">
            <a:off x="-1076649" y="1128777"/>
            <a:ext cx="6766310" cy="463312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6" t="19047" r="9953" b="16191"/>
          <a:stretch/>
        </p:blipFill>
        <p:spPr>
          <a:xfrm>
            <a:off x="4834317" y="340712"/>
            <a:ext cx="4309679" cy="650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520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954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9" r="8625" b="10535"/>
          <a:stretch/>
        </p:blipFill>
        <p:spPr>
          <a:xfrm>
            <a:off x="0" y="243797"/>
            <a:ext cx="9144000" cy="65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27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1" b="19822"/>
          <a:stretch/>
        </p:blipFill>
        <p:spPr>
          <a:xfrm rot="5400000">
            <a:off x="-1813125" y="1817816"/>
            <a:ext cx="6870023" cy="3222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93" y="3058922"/>
            <a:ext cx="5677705" cy="3785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0" y="457200"/>
            <a:ext cx="457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Acer </a:t>
            </a:r>
            <a:r>
              <a:rPr lang="en-US" sz="4400" dirty="0" err="1" smtClean="0"/>
              <a:t>griseum</a:t>
            </a:r>
            <a:r>
              <a:rPr lang="en-US" sz="4400" dirty="0" smtClean="0"/>
              <a:t> -- Paperbark Maple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339154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1124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8708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H. </a:t>
            </a:r>
            <a:r>
              <a:rPr lang="en-US" sz="3600" i="1" dirty="0" err="1" smtClean="0"/>
              <a:t>macrophylla</a:t>
            </a:r>
            <a:r>
              <a:rPr lang="en-US" sz="3600" i="1" dirty="0" smtClean="0"/>
              <a:t> </a:t>
            </a:r>
            <a:r>
              <a:rPr lang="en-US" sz="3600" dirty="0" smtClean="0"/>
              <a:t>‘</a:t>
            </a:r>
            <a:r>
              <a:rPr lang="en-US" sz="3600" dirty="0" err="1" smtClean="0"/>
              <a:t>Beaute</a:t>
            </a:r>
            <a:r>
              <a:rPr lang="en-US" sz="3600" dirty="0" smtClean="0"/>
              <a:t> </a:t>
            </a:r>
            <a:r>
              <a:rPr lang="en-US" sz="3600" dirty="0" err="1" smtClean="0"/>
              <a:t>vendomoise</a:t>
            </a:r>
            <a:r>
              <a:rPr lang="en-US" sz="3600" dirty="0" smtClean="0"/>
              <a:t>’?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18742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203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6"/>
          <a:stretch/>
        </p:blipFill>
        <p:spPr>
          <a:xfrm>
            <a:off x="0" y="1164792"/>
            <a:ext cx="9144000" cy="56823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H. </a:t>
            </a:r>
            <a:r>
              <a:rPr lang="en-US" sz="3600" i="1" dirty="0" err="1"/>
              <a:t>q</a:t>
            </a:r>
            <a:r>
              <a:rPr lang="en-US" sz="3600" i="1" dirty="0" err="1" smtClean="0"/>
              <a:t>uercifolia</a:t>
            </a:r>
            <a:r>
              <a:rPr lang="en-US" sz="3600" dirty="0" smtClean="0"/>
              <a:t> ‘Little Honey’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12379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4" b="11346"/>
          <a:stretch/>
        </p:blipFill>
        <p:spPr>
          <a:xfrm rot="16200000">
            <a:off x="-1309289" y="1461695"/>
            <a:ext cx="6700726" cy="40603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" r="4333" b="16884"/>
          <a:stretch/>
        </p:blipFill>
        <p:spPr>
          <a:xfrm rot="5400000">
            <a:off x="3383925" y="1130583"/>
            <a:ext cx="6744001" cy="471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988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7"/>
          <a:stretch/>
        </p:blipFill>
        <p:spPr>
          <a:xfrm rot="5400000">
            <a:off x="-1034578" y="1137557"/>
            <a:ext cx="6717355" cy="46482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3" t="12858" b="17711"/>
          <a:stretch/>
        </p:blipFill>
        <p:spPr>
          <a:xfrm rot="5400000">
            <a:off x="3623927" y="1317509"/>
            <a:ext cx="6781764" cy="423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188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3"/>
          <a:stretch/>
        </p:blipFill>
        <p:spPr>
          <a:xfrm rot="5400000">
            <a:off x="-1188031" y="1280107"/>
            <a:ext cx="6717355" cy="42977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1" b="3200"/>
          <a:stretch/>
        </p:blipFill>
        <p:spPr>
          <a:xfrm rot="5400000">
            <a:off x="3570090" y="1235530"/>
            <a:ext cx="6717355" cy="440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148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457200"/>
            <a:ext cx="3320143" cy="2743200"/>
          </a:xfrm>
        </p:spPr>
        <p:txBody>
          <a:bodyPr/>
          <a:lstStyle/>
          <a:p>
            <a:pPr algn="l"/>
            <a:r>
              <a:rPr lang="en-US" dirty="0" smtClean="0"/>
              <a:t>Phyllis Love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4" r="1575"/>
          <a:stretch/>
        </p:blipFill>
        <p:spPr>
          <a:xfrm rot="5400000">
            <a:off x="2971348" y="707123"/>
            <a:ext cx="6868889" cy="5476415"/>
          </a:xfrm>
        </p:spPr>
      </p:pic>
    </p:spTree>
    <p:extLst>
      <p:ext uri="{BB962C8B-B14F-4D97-AF65-F5344CB8AC3E}">
        <p14:creationId xmlns:p14="http://schemas.microsoft.com/office/powerpoint/2010/main" val="3363805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9211</TotalTime>
  <Words>179</Words>
  <Application>Microsoft Office PowerPoint</Application>
  <PresentationFormat>On-screen Show (4:3)</PresentationFormat>
  <Paragraphs>31</Paragraphs>
  <Slides>96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7" baseType="lpstr">
      <vt:lpstr>Office Theme</vt:lpstr>
      <vt:lpstr>Alabama Hydrangea Society Tours May and June 2017</vt:lpstr>
      <vt:lpstr>Jim Scott’s Garden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Landscape Design Tip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Landscape Design Tip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Landscape Design Tip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Landscape Design Tip</vt:lpstr>
      <vt:lpstr>PowerPoint Presentation</vt:lpstr>
      <vt:lpstr>PowerPoint Presentation</vt:lpstr>
      <vt:lpstr>PowerPoint Presentation</vt:lpstr>
      <vt:lpstr>Landscape Design Tip</vt:lpstr>
      <vt:lpstr>PowerPoint Presentation</vt:lpstr>
      <vt:lpstr>PowerPoint Presentation</vt:lpstr>
      <vt:lpstr>PowerPoint Presentation</vt:lpstr>
      <vt:lpstr>PowerPoint Presentation</vt:lpstr>
      <vt:lpstr>Landscape Design Tip</vt:lpstr>
      <vt:lpstr>PowerPoint Presentation</vt:lpstr>
      <vt:lpstr>PowerPoint Presentation</vt:lpstr>
      <vt:lpstr>PowerPoint Presentation</vt:lpstr>
      <vt:lpstr>PowerPoint Presentation</vt:lpstr>
      <vt:lpstr>Wendy White’s Garden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Hydrangea serrata ‘Fuji no taki’</vt:lpstr>
      <vt:lpstr>Hydrangea mac. Endless Summer ‘Blushing Bride’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Phyllis Love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Doggett</dc:creator>
  <cp:lastModifiedBy>David Doggett</cp:lastModifiedBy>
  <cp:revision>27</cp:revision>
  <dcterms:created xsi:type="dcterms:W3CDTF">2017-10-16T05:06:39Z</dcterms:created>
  <dcterms:modified xsi:type="dcterms:W3CDTF">2017-10-24T05:36:27Z</dcterms:modified>
</cp:coreProperties>
</file>